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97611FC-FD9A-E0A4-CEA4-607C5F8F4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1766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Mon frère </a:t>
            </a:r>
            <a:r>
              <a:rPr lang="fr-FR" dirty="0"/>
              <a:t>joue au foot.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A6E5B86-9BDC-1611-E6F1-E7E8D9C5A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 </a:t>
            </a:r>
            <a:r>
              <a:rPr lang="fr-FR" dirty="0"/>
              <a:t>joue au foot.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AA33DEA-09F4-4C26-6F33-292860369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59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Ma copine </a:t>
            </a:r>
            <a:r>
              <a:rPr lang="fr-FR" dirty="0"/>
              <a:t>est en vacances.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603C8-E437-AB30-CF63-240A948A4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11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1911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 </a:t>
            </a:r>
            <a:r>
              <a:rPr lang="fr-FR" dirty="0"/>
              <a:t>est en vacances.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09803D6-85F6-3CCB-9D4D-64AB96DDC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8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Les chiens </a:t>
            </a:r>
            <a:r>
              <a:rPr lang="fr-FR" dirty="0"/>
              <a:t> aboient fort.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FC19DDA-B786-D821-F884-9974AE091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0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87852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Ils </a:t>
            </a:r>
            <a:r>
              <a:rPr lang="fr-FR" dirty="0"/>
              <a:t>aboient fort.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BAB3E63-E92A-00A9-E078-557C18B32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75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208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Mes lunettes </a:t>
            </a:r>
            <a:r>
              <a:rPr lang="fr-FR" dirty="0"/>
              <a:t> sont cassées.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F510727-2F46-99BF-24E6-B48839B7F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1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Elles </a:t>
            </a:r>
            <a:r>
              <a:rPr lang="fr-FR" dirty="0"/>
              <a:t>sont cassées.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9F0372B-F7BD-8330-77F7-5A92FAC2D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881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130</Words>
  <Application>Microsoft Office PowerPoint</Application>
  <PresentationFormat>Grand écran</PresentationFormat>
  <Paragraphs>100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Remplace par un pronom personnel</vt:lpstr>
      <vt:lpstr>Correction</vt:lpstr>
      <vt:lpstr>Remplace par un pronom personnel</vt:lpstr>
      <vt:lpstr>Correction</vt:lpstr>
      <vt:lpstr>Remplace par un pronom personnel</vt:lpstr>
      <vt:lpstr>Correction</vt:lpstr>
      <vt:lpstr>Remplace par un pronom personnel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2022-08-05T21:06:08Z</dcterms:modified>
</cp:coreProperties>
</file>